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38" d="100"/>
          <a:sy n="38" d="100"/>
        </p:scale>
        <p:origin x="40" y="6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A41E-06DB-43F1-B4EA-81C46846166A}" type="datetimeFigureOut">
              <a:rPr lang="de-DE" smtClean="0"/>
              <a:t>16.10.2021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5FCB-8E5C-4B2C-B947-211BDE995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5580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A41E-06DB-43F1-B4EA-81C46846166A}" type="datetimeFigureOut">
              <a:rPr lang="de-DE" smtClean="0"/>
              <a:t>16.10.2021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5FCB-8E5C-4B2C-B947-211BDE995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9074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A41E-06DB-43F1-B4EA-81C46846166A}" type="datetimeFigureOut">
              <a:rPr lang="de-DE" smtClean="0"/>
              <a:t>16.10.2021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5FCB-8E5C-4B2C-B947-211BDE995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28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A41E-06DB-43F1-B4EA-81C46846166A}" type="datetimeFigureOut">
              <a:rPr lang="de-DE" smtClean="0"/>
              <a:t>16.10.2021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5FCB-8E5C-4B2C-B947-211BDE995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961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A41E-06DB-43F1-B4EA-81C46846166A}" type="datetimeFigureOut">
              <a:rPr lang="de-DE" smtClean="0"/>
              <a:t>16.10.2021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5FCB-8E5C-4B2C-B947-211BDE995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379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A41E-06DB-43F1-B4EA-81C46846166A}" type="datetimeFigureOut">
              <a:rPr lang="de-DE" smtClean="0"/>
              <a:t>16.10.2021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5FCB-8E5C-4B2C-B947-211BDE995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69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A41E-06DB-43F1-B4EA-81C46846166A}" type="datetimeFigureOut">
              <a:rPr lang="de-DE" smtClean="0"/>
              <a:t>16.10.2021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5FCB-8E5C-4B2C-B947-211BDE995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16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A41E-06DB-43F1-B4EA-81C46846166A}" type="datetimeFigureOut">
              <a:rPr lang="de-DE" smtClean="0"/>
              <a:t>16.10.2021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5FCB-8E5C-4B2C-B947-211BDE995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2738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A41E-06DB-43F1-B4EA-81C46846166A}" type="datetimeFigureOut">
              <a:rPr lang="de-DE" smtClean="0"/>
              <a:t>16.10.2021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5FCB-8E5C-4B2C-B947-211BDE995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4065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A41E-06DB-43F1-B4EA-81C46846166A}" type="datetimeFigureOut">
              <a:rPr lang="de-DE" smtClean="0"/>
              <a:t>16.10.2021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5FCB-8E5C-4B2C-B947-211BDE995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3764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A41E-06DB-43F1-B4EA-81C46846166A}" type="datetimeFigureOut">
              <a:rPr lang="de-DE" smtClean="0"/>
              <a:t>16.10.2021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85FCB-8E5C-4B2C-B947-211BDE995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500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1A41E-06DB-43F1-B4EA-81C46846166A}" type="datetimeFigureOut">
              <a:rPr lang="de-DE" smtClean="0"/>
              <a:t>16.10.2021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85FCB-8E5C-4B2C-B947-211BDE995B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455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7464"/>
          </a:xfrm>
        </p:spPr>
        <p:txBody>
          <a:bodyPr>
            <a:normAutofit/>
          </a:bodyPr>
          <a:lstStyle/>
          <a:p>
            <a:r>
              <a:rPr lang="de-DE" sz="3000" dirty="0" smtClean="0"/>
              <a:t>Regeln für Präsenzlehrveranstaltungen im WS 21/22</a:t>
            </a:r>
            <a:endParaRPr lang="de-DE" sz="3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388533"/>
            <a:ext cx="10515600" cy="478843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LcPeriod"/>
            </a:pPr>
            <a:r>
              <a:rPr lang="de-DE" sz="2600" b="1" dirty="0" smtClean="0"/>
              <a:t>Medizinische Masken </a:t>
            </a:r>
            <a:r>
              <a:rPr lang="de-DE" sz="2600" dirty="0" smtClean="0"/>
              <a:t>(i.d.R. auch am Sitzplatz); Vortragende sind bei ausreichend Abstand ausgenommen</a:t>
            </a:r>
          </a:p>
          <a:p>
            <a:pPr marL="571500" indent="-571500">
              <a:buFont typeface="+mj-lt"/>
              <a:buAutoNum type="romanLcPeriod"/>
            </a:pPr>
            <a:r>
              <a:rPr lang="de-DE" sz="2600" b="1" dirty="0" smtClean="0"/>
              <a:t>Angabe der Kontaktdaten</a:t>
            </a:r>
            <a:r>
              <a:rPr lang="de-DE" sz="2600" dirty="0" smtClean="0"/>
              <a:t/>
            </a:r>
            <a:br>
              <a:rPr lang="de-DE" sz="2600" dirty="0" smtClean="0"/>
            </a:br>
            <a:r>
              <a:rPr lang="de-DE" sz="2600" dirty="0" smtClean="0"/>
              <a:t>	per QR-Code/</a:t>
            </a:r>
            <a:r>
              <a:rPr lang="de-DE" sz="2600" dirty="0" err="1" smtClean="0"/>
              <a:t>HISinOne</a:t>
            </a:r>
            <a:r>
              <a:rPr lang="de-DE" sz="2600" dirty="0" smtClean="0"/>
              <a:t> </a:t>
            </a:r>
            <a:r>
              <a:rPr lang="de-DE" sz="2600" dirty="0" err="1" smtClean="0"/>
              <a:t>Checkin</a:t>
            </a:r>
            <a:r>
              <a:rPr lang="de-DE" sz="2600" dirty="0" smtClean="0"/>
              <a:t> oder Papierformular</a:t>
            </a:r>
          </a:p>
          <a:p>
            <a:pPr marL="571500" indent="-571500">
              <a:buFont typeface="+mj-lt"/>
              <a:buAutoNum type="romanLcPeriod"/>
            </a:pPr>
            <a:r>
              <a:rPr lang="de-DE" sz="2600" b="1" dirty="0" smtClean="0"/>
              <a:t>3G-Nachweise:</a:t>
            </a:r>
            <a:r>
              <a:rPr lang="de-DE" sz="2600" dirty="0"/>
              <a:t>	</a:t>
            </a:r>
            <a:r>
              <a:rPr lang="de-DE" sz="2600" dirty="0" smtClean="0"/>
              <a:t>Geimpft – Genesen – Getestet</a:t>
            </a:r>
          </a:p>
          <a:p>
            <a:pPr marL="0" indent="0">
              <a:buNone/>
            </a:pPr>
            <a:r>
              <a:rPr lang="de-DE" sz="2600" dirty="0"/>
              <a:t>	</a:t>
            </a:r>
            <a:r>
              <a:rPr lang="de-DE" sz="2600" dirty="0" smtClean="0"/>
              <a:t>Vollkontrolle bei Veranstaltungen mit ≤ 35 Plätzen; Stichproben &gt; 35</a:t>
            </a:r>
          </a:p>
          <a:p>
            <a:pPr marL="0" indent="0">
              <a:buNone/>
            </a:pPr>
            <a:r>
              <a:rPr lang="de-DE" sz="2600" dirty="0"/>
              <a:t>	</a:t>
            </a:r>
            <a:r>
              <a:rPr lang="de-DE" sz="2600" dirty="0" smtClean="0"/>
              <a:t>Mit der Corona-Warn-App oder </a:t>
            </a:r>
            <a:r>
              <a:rPr lang="de-DE" sz="2600" dirty="0" err="1" smtClean="0"/>
              <a:t>CovPass</a:t>
            </a:r>
            <a:r>
              <a:rPr lang="de-DE" sz="2600" dirty="0" smtClean="0"/>
              <a:t> App geht‘s am schnellsten!</a:t>
            </a:r>
          </a:p>
          <a:p>
            <a:pPr marL="0" indent="0">
              <a:buNone/>
            </a:pPr>
            <a:r>
              <a:rPr lang="de-DE" sz="2600" dirty="0" smtClean="0"/>
              <a:t>Ohne 3G: Ausschluss aus der Veranstaltung, Hausverbot für den Tag</a:t>
            </a:r>
          </a:p>
          <a:p>
            <a:pPr marL="1346200" indent="0">
              <a:buNone/>
            </a:pPr>
            <a:r>
              <a:rPr lang="de-DE" sz="2600" dirty="0" smtClean="0"/>
              <a:t>Personalien werden aufgenommen, Verfahren wegen Ordnungswidrigkeit (Bußgeld) kann eingeleitet werden. </a:t>
            </a:r>
          </a:p>
          <a:p>
            <a:pPr marL="0" indent="0">
              <a:buNone/>
            </a:pPr>
            <a:endParaRPr lang="de-DE" sz="2600" dirty="0" smtClean="0"/>
          </a:p>
        </p:txBody>
      </p:sp>
    </p:spTree>
    <p:extLst>
      <p:ext uri="{BB962C8B-B14F-4D97-AF65-F5344CB8AC3E}">
        <p14:creationId xmlns:p14="http://schemas.microsoft.com/office/powerpoint/2010/main" val="741099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Kontaktdatenerhebung nach </a:t>
            </a:r>
            <a:r>
              <a:rPr lang="de-DE" dirty="0" err="1" smtClean="0"/>
              <a:t>CoronaVO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dirty="0" smtClean="0"/>
              <a:t>So geht‘s:</a:t>
            </a:r>
          </a:p>
          <a:p>
            <a:pPr marL="0" indent="0">
              <a:buNone/>
            </a:pP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QR-Code scannen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Prüfen, ob die richtige Veranstaltung und der aktuelle Termin angezeigt werden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Bestätigungshäkchen setzen (Korrektheit der Daten usw.)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Button „Anwesenheit bestätigen“ drücken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Wenn Sie noch keine Corona-Kontaktdaten hinterlegt haben (oder die Daten ändern möchten) können Sie dies über das Stiftsymbol vor Schritt 3 oder Schritt 4 tun.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[Lehrende: QR-Code hier einfügen]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8" name="Pfeil nach rechts 7"/>
          <p:cNvSpPr/>
          <p:nvPr/>
        </p:nvSpPr>
        <p:spPr>
          <a:xfrm>
            <a:off x="3752491" y="2475780"/>
            <a:ext cx="2510287" cy="465828"/>
          </a:xfrm>
          <a:prstGeom prst="rightArrow">
            <a:avLst>
              <a:gd name="adj1" fmla="val 30000"/>
              <a:gd name="adj2" fmla="val 1362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9770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Breitbild</PresentationFormat>
  <Paragraphs>18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Regeln für Präsenzlehrveranstaltungen im WS 21/22</vt:lpstr>
      <vt:lpstr>Kontaktdatenerhebung nach CoronaVO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Dilly, Melanie</dc:creator>
  <cp:lastModifiedBy>Dilly, Melanie</cp:lastModifiedBy>
  <cp:revision>9</cp:revision>
  <dcterms:created xsi:type="dcterms:W3CDTF">2021-10-02T18:51:11Z</dcterms:created>
  <dcterms:modified xsi:type="dcterms:W3CDTF">2021-10-16T10:27:54Z</dcterms:modified>
</cp:coreProperties>
</file>