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40" y="6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58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07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28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61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79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9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16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73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06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76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00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55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464"/>
          </a:xfrm>
        </p:spPr>
        <p:txBody>
          <a:bodyPr>
            <a:normAutofit/>
          </a:bodyPr>
          <a:lstStyle/>
          <a:p>
            <a:r>
              <a:rPr lang="de-DE" sz="3000" dirty="0"/>
              <a:t>Rules </a:t>
            </a:r>
            <a:r>
              <a:rPr lang="de-DE" sz="3000" dirty="0" err="1"/>
              <a:t>for</a:t>
            </a:r>
            <a:r>
              <a:rPr lang="de-DE" sz="3000" dirty="0"/>
              <a:t> on-site </a:t>
            </a:r>
            <a:r>
              <a:rPr lang="de-DE" sz="3000" dirty="0" err="1"/>
              <a:t>events</a:t>
            </a:r>
            <a:r>
              <a:rPr lang="de-DE" sz="3000" dirty="0"/>
              <a:t> in </a:t>
            </a:r>
            <a:r>
              <a:rPr lang="de-DE" sz="3000" dirty="0" err="1"/>
              <a:t>the</a:t>
            </a:r>
            <a:r>
              <a:rPr lang="de-DE" sz="3000" dirty="0"/>
              <a:t> 21/22 WS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8843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de-DE" sz="2600" b="1" dirty="0"/>
              <a:t>Medical </a:t>
            </a:r>
            <a:r>
              <a:rPr lang="de-DE" sz="2600" b="1" dirty="0" err="1"/>
              <a:t>masks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generally</a:t>
            </a:r>
            <a:r>
              <a:rPr lang="de-DE" sz="2600" dirty="0"/>
              <a:t> also </a:t>
            </a:r>
            <a:r>
              <a:rPr lang="de-DE" sz="2600" dirty="0" err="1"/>
              <a:t>while</a:t>
            </a:r>
            <a:r>
              <a:rPr lang="de-DE" sz="2600" dirty="0"/>
              <a:t> </a:t>
            </a:r>
            <a:r>
              <a:rPr lang="de-DE" sz="2600" dirty="0" err="1"/>
              <a:t>seated</a:t>
            </a:r>
            <a:r>
              <a:rPr lang="de-DE" sz="2600" dirty="0"/>
              <a:t>); </a:t>
            </a:r>
            <a:r>
              <a:rPr lang="de-DE" sz="2600" dirty="0" err="1"/>
              <a:t>Lecturers</a:t>
            </a:r>
            <a:r>
              <a:rPr lang="de-DE" sz="2600" dirty="0"/>
              <a:t> </a:t>
            </a:r>
            <a:r>
              <a:rPr lang="de-DE" sz="2600" dirty="0" err="1"/>
              <a:t>are</a:t>
            </a:r>
            <a:r>
              <a:rPr lang="de-DE" sz="2600" dirty="0"/>
              <a:t> </a:t>
            </a:r>
            <a:r>
              <a:rPr lang="de-DE" sz="2600" dirty="0" err="1"/>
              <a:t>exempt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rule</a:t>
            </a:r>
            <a:r>
              <a:rPr lang="de-DE" sz="2600" dirty="0"/>
              <a:t> </a:t>
            </a:r>
            <a:r>
              <a:rPr lang="de-DE" sz="2600" dirty="0" err="1"/>
              <a:t>if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appropriate</a:t>
            </a:r>
            <a:r>
              <a:rPr lang="de-DE" sz="2600" dirty="0"/>
              <a:t> </a:t>
            </a:r>
            <a:r>
              <a:rPr lang="de-DE" sz="2600" dirty="0" err="1"/>
              <a:t>distance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possible</a:t>
            </a:r>
            <a:endParaRPr lang="de-DE" sz="2600" dirty="0"/>
          </a:p>
          <a:p>
            <a:pPr marL="571500" indent="-571500">
              <a:buFont typeface="+mj-lt"/>
              <a:buAutoNum type="romanLcPeriod"/>
            </a:pPr>
            <a:r>
              <a:rPr lang="de-DE" sz="2600" b="1" dirty="0" err="1"/>
              <a:t>Provide</a:t>
            </a:r>
            <a:r>
              <a:rPr lang="de-DE" sz="2600" b="1" dirty="0"/>
              <a:t> </a:t>
            </a:r>
            <a:r>
              <a:rPr lang="de-DE" sz="2600" b="1" dirty="0" err="1"/>
              <a:t>contact</a:t>
            </a:r>
            <a:r>
              <a:rPr lang="de-DE" sz="2600" b="1" dirty="0"/>
              <a:t> </a:t>
            </a:r>
            <a:r>
              <a:rPr lang="de-DE" sz="2600" b="1" dirty="0" err="1"/>
              <a:t>data</a:t>
            </a:r>
            <a:r>
              <a:rPr lang="de-DE" sz="2600" b="1" dirty="0"/>
              <a:t> </a:t>
            </a:r>
            <a:r>
              <a:rPr lang="de-DE" sz="2600" dirty="0"/>
              <a:t/>
            </a:r>
            <a:br>
              <a:rPr lang="de-DE" sz="2600" dirty="0"/>
            </a:br>
            <a:r>
              <a:rPr lang="de-DE" sz="2600" dirty="0"/>
              <a:t>	per QR </a:t>
            </a:r>
            <a:r>
              <a:rPr lang="de-DE" sz="2600" dirty="0" err="1"/>
              <a:t>code</a:t>
            </a:r>
            <a:r>
              <a:rPr lang="de-DE" sz="2600" dirty="0"/>
              <a:t>/</a:t>
            </a:r>
            <a:r>
              <a:rPr lang="de-DE" sz="2600" dirty="0" err="1"/>
              <a:t>HISinOne</a:t>
            </a:r>
            <a:r>
              <a:rPr lang="de-DE" sz="2600" dirty="0"/>
              <a:t> </a:t>
            </a:r>
            <a:r>
              <a:rPr lang="de-DE" sz="2600" dirty="0" err="1"/>
              <a:t>check-in</a:t>
            </a:r>
            <a:r>
              <a:rPr lang="de-DE" sz="2600" dirty="0"/>
              <a:t> </a:t>
            </a:r>
            <a:r>
              <a:rPr lang="de-DE" sz="2600" dirty="0" err="1"/>
              <a:t>or</a:t>
            </a:r>
            <a:r>
              <a:rPr lang="de-DE" sz="2600" dirty="0"/>
              <a:t> </a:t>
            </a:r>
            <a:r>
              <a:rPr lang="de-DE" sz="2600" dirty="0" err="1"/>
              <a:t>paper-based</a:t>
            </a:r>
            <a:r>
              <a:rPr lang="de-DE" sz="2600" dirty="0"/>
              <a:t> form</a:t>
            </a:r>
          </a:p>
          <a:p>
            <a:pPr marL="571500" indent="-571500">
              <a:buFont typeface="+mj-lt"/>
              <a:buAutoNum type="romanLcPeriod"/>
            </a:pPr>
            <a:r>
              <a:rPr lang="de-DE" sz="2600" b="1" dirty="0"/>
              <a:t>3G-proof: </a:t>
            </a:r>
            <a:r>
              <a:rPr lang="de-DE" sz="2600" dirty="0" err="1"/>
              <a:t>vaccinated</a:t>
            </a:r>
            <a:r>
              <a:rPr lang="de-DE" sz="2600" dirty="0"/>
              <a:t> – </a:t>
            </a:r>
            <a:r>
              <a:rPr lang="de-DE" sz="2600" dirty="0" err="1"/>
              <a:t>recovered</a:t>
            </a:r>
            <a:r>
              <a:rPr lang="de-DE" sz="2600" dirty="0"/>
              <a:t> – </a:t>
            </a:r>
            <a:r>
              <a:rPr lang="de-DE" sz="2600" dirty="0" err="1"/>
              <a:t>tested</a:t>
            </a:r>
            <a:r>
              <a:rPr lang="de-DE" sz="2600" dirty="0"/>
              <a:t> </a:t>
            </a:r>
          </a:p>
          <a:p>
            <a:pPr marL="0" indent="0">
              <a:buNone/>
            </a:pPr>
            <a:r>
              <a:rPr lang="de-DE" sz="2600" dirty="0"/>
              <a:t>	</a:t>
            </a:r>
            <a:r>
              <a:rPr lang="de-DE" sz="2600" dirty="0" err="1"/>
              <a:t>Thorough</a:t>
            </a:r>
            <a:r>
              <a:rPr lang="de-DE" sz="2600" dirty="0"/>
              <a:t> check </a:t>
            </a:r>
            <a:r>
              <a:rPr lang="de-DE" sz="2600" dirty="0" err="1"/>
              <a:t>by</a:t>
            </a:r>
            <a:r>
              <a:rPr lang="de-DE" sz="2600" dirty="0"/>
              <a:t> </a:t>
            </a:r>
            <a:r>
              <a:rPr lang="de-DE" sz="2600" dirty="0" err="1"/>
              <a:t>events</a:t>
            </a:r>
            <a:r>
              <a:rPr lang="de-DE" sz="2600" dirty="0"/>
              <a:t> </a:t>
            </a:r>
            <a:r>
              <a:rPr lang="de-DE" sz="2600" dirty="0" err="1"/>
              <a:t>with</a:t>
            </a:r>
            <a:r>
              <a:rPr lang="de-DE" sz="2600" dirty="0"/>
              <a:t> ≤ 35 </a:t>
            </a:r>
            <a:r>
              <a:rPr lang="de-DE" sz="2600" dirty="0" err="1"/>
              <a:t>seats</a:t>
            </a:r>
            <a:r>
              <a:rPr lang="de-DE" sz="2600" dirty="0"/>
              <a:t>; </a:t>
            </a:r>
            <a:r>
              <a:rPr lang="de-DE" sz="2600" dirty="0" err="1"/>
              <a:t>random</a:t>
            </a:r>
            <a:r>
              <a:rPr lang="de-DE" sz="2600" dirty="0"/>
              <a:t> check &gt; 35</a:t>
            </a:r>
          </a:p>
          <a:p>
            <a:pPr marL="0" indent="0">
              <a:buNone/>
            </a:pPr>
            <a:r>
              <a:rPr lang="de-DE" sz="2600" dirty="0"/>
              <a:t>	</a:t>
            </a:r>
            <a:r>
              <a:rPr lang="de-DE" sz="2600" dirty="0" err="1"/>
              <a:t>Use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Corona Warn-App </a:t>
            </a:r>
            <a:r>
              <a:rPr lang="de-DE" sz="2600" dirty="0" err="1"/>
              <a:t>or</a:t>
            </a:r>
            <a:r>
              <a:rPr lang="de-DE" sz="2600" dirty="0"/>
              <a:t> </a:t>
            </a:r>
            <a:r>
              <a:rPr lang="de-DE" sz="2600" dirty="0" err="1"/>
              <a:t>CovPass</a:t>
            </a:r>
            <a:r>
              <a:rPr lang="de-DE" sz="2600" dirty="0"/>
              <a:t> App </a:t>
            </a:r>
            <a:r>
              <a:rPr lang="de-DE" sz="2600" dirty="0" err="1"/>
              <a:t>for</a:t>
            </a:r>
            <a:r>
              <a:rPr lang="de-DE" sz="2600" dirty="0"/>
              <a:t> fastest </a:t>
            </a:r>
            <a:r>
              <a:rPr lang="de-DE" sz="2600" dirty="0" err="1"/>
              <a:t>check-in</a:t>
            </a:r>
            <a:r>
              <a:rPr lang="de-DE" sz="2600" dirty="0"/>
              <a:t>!</a:t>
            </a:r>
          </a:p>
          <a:p>
            <a:pPr marL="0" indent="0">
              <a:buNone/>
            </a:pPr>
            <a:r>
              <a:rPr lang="de-DE" sz="2600" dirty="0" err="1"/>
              <a:t>without</a:t>
            </a:r>
            <a:r>
              <a:rPr lang="de-DE" sz="2600" dirty="0"/>
              <a:t> 3G: </a:t>
            </a:r>
            <a:r>
              <a:rPr lang="de-DE" sz="2600" dirty="0" err="1"/>
              <a:t>Exclusion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event</a:t>
            </a:r>
            <a:r>
              <a:rPr lang="de-DE" sz="2600" dirty="0"/>
              <a:t>, </a:t>
            </a:r>
            <a:r>
              <a:rPr lang="de-DE" sz="2600" dirty="0" err="1"/>
              <a:t>banned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entry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day</a:t>
            </a:r>
            <a:r>
              <a:rPr lang="de-DE" sz="2600" dirty="0"/>
              <a:t> </a:t>
            </a:r>
          </a:p>
          <a:p>
            <a:pPr marL="0" indent="0">
              <a:buNone/>
            </a:pPr>
            <a:r>
              <a:rPr lang="de-DE" sz="2600" dirty="0"/>
              <a:t>Personal </a:t>
            </a:r>
            <a:r>
              <a:rPr lang="de-DE" sz="2600" dirty="0" err="1"/>
              <a:t>data</a:t>
            </a:r>
            <a:r>
              <a:rPr lang="de-DE" sz="2600" dirty="0"/>
              <a:t> will </a:t>
            </a:r>
            <a:r>
              <a:rPr lang="de-DE" sz="2600" dirty="0" err="1"/>
              <a:t>be</a:t>
            </a:r>
            <a:r>
              <a:rPr lang="de-DE" sz="2600" dirty="0"/>
              <a:t> </a:t>
            </a:r>
            <a:r>
              <a:rPr lang="de-DE" sz="2600" dirty="0" err="1"/>
              <a:t>recorded</a:t>
            </a:r>
            <a:r>
              <a:rPr lang="de-DE" sz="2600" dirty="0"/>
              <a:t>, </a:t>
            </a:r>
            <a:r>
              <a:rPr lang="de-DE" sz="2600" dirty="0" err="1"/>
              <a:t>infringement</a:t>
            </a:r>
            <a:r>
              <a:rPr lang="de-DE" sz="2600" dirty="0"/>
              <a:t> </a:t>
            </a:r>
            <a:r>
              <a:rPr lang="de-DE" sz="2600" dirty="0" err="1"/>
              <a:t>proceedings</a:t>
            </a:r>
            <a:r>
              <a:rPr lang="de-DE" sz="2600" dirty="0"/>
              <a:t> (</a:t>
            </a:r>
            <a:r>
              <a:rPr lang="de-DE" sz="2600" dirty="0" err="1"/>
              <a:t>fines</a:t>
            </a:r>
            <a:r>
              <a:rPr lang="de-DE" sz="2600" dirty="0"/>
              <a:t>) </a:t>
            </a:r>
            <a:r>
              <a:rPr lang="de-DE" sz="2600" dirty="0" err="1"/>
              <a:t>may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r>
              <a:rPr lang="de-DE" sz="2600" dirty="0"/>
              <a:t> </a:t>
            </a:r>
            <a:r>
              <a:rPr lang="de-DE" sz="2600" dirty="0" err="1"/>
              <a:t>initiated</a:t>
            </a:r>
            <a:r>
              <a:rPr lang="de-DE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4109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collection</a:t>
            </a:r>
            <a:r>
              <a:rPr lang="de-DE" dirty="0"/>
              <a:t> </a:t>
            </a:r>
            <a:r>
              <a:rPr lang="de-DE" dirty="0" err="1"/>
              <a:t>pursuant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CoronaVO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Here‘s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deal: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Scan </a:t>
            </a:r>
            <a:r>
              <a:rPr lang="de-DE" dirty="0" err="1"/>
              <a:t>the</a:t>
            </a:r>
            <a:r>
              <a:rPr lang="de-DE" dirty="0"/>
              <a:t> QR </a:t>
            </a:r>
            <a:r>
              <a:rPr lang="de-DE" dirty="0" err="1"/>
              <a:t>code</a:t>
            </a:r>
            <a:r>
              <a:rPr lang="de-DE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Check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event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date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displayed</a:t>
            </a:r>
            <a:r>
              <a:rPr lang="de-DE" dirty="0"/>
              <a:t> </a:t>
            </a:r>
            <a:r>
              <a:rPr lang="de-DE" dirty="0" err="1"/>
              <a:t>accurately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Click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confirmation</a:t>
            </a:r>
            <a:r>
              <a:rPr lang="de-DE" dirty="0"/>
              <a:t> check </a:t>
            </a:r>
            <a:r>
              <a:rPr lang="de-DE" dirty="0" err="1"/>
              <a:t>mark</a:t>
            </a:r>
            <a:r>
              <a:rPr lang="de-DE" dirty="0"/>
              <a:t> Bestätigungshäkchen setzen (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, etc.)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Press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attendance</a:t>
            </a:r>
            <a:r>
              <a:rPr lang="de-DE" dirty="0"/>
              <a:t> </a:t>
            </a:r>
            <a:r>
              <a:rPr lang="de-DE" dirty="0" err="1"/>
              <a:t>confirmed</a:t>
            </a:r>
            <a:r>
              <a:rPr lang="de-DE" dirty="0"/>
              <a:t>“ </a:t>
            </a:r>
            <a:r>
              <a:rPr lang="de-DE" dirty="0" err="1"/>
              <a:t>button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not </a:t>
            </a:r>
            <a:r>
              <a:rPr lang="de-DE" dirty="0" err="1"/>
              <a:t>yet</a:t>
            </a:r>
            <a:r>
              <a:rPr lang="de-DE" dirty="0"/>
              <a:t> </a:t>
            </a:r>
            <a:r>
              <a:rPr lang="de-DE" dirty="0" err="1"/>
              <a:t>stored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Corona </a:t>
            </a:r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)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do </a:t>
            </a:r>
            <a:r>
              <a:rPr lang="de-DE" dirty="0" err="1"/>
              <a:t>this</a:t>
            </a:r>
            <a:r>
              <a:rPr lang="de-DE" dirty="0"/>
              <a:t> via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pencil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step</a:t>
            </a:r>
            <a:r>
              <a:rPr lang="de-DE" dirty="0"/>
              <a:t> 3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step</a:t>
            </a:r>
            <a:r>
              <a:rPr lang="de-DE"/>
              <a:t> 4.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[Insert </a:t>
            </a:r>
            <a:r>
              <a:rPr lang="de-DE" dirty="0" err="1">
                <a:solidFill>
                  <a:srgbClr val="FF0000"/>
                </a:solidFill>
              </a:rPr>
              <a:t>instructor</a:t>
            </a:r>
            <a:r>
              <a:rPr lang="de-DE" dirty="0">
                <a:solidFill>
                  <a:srgbClr val="FF0000"/>
                </a:solidFill>
              </a:rPr>
              <a:t> QR </a:t>
            </a:r>
            <a:r>
              <a:rPr lang="de-DE" dirty="0" err="1">
                <a:solidFill>
                  <a:srgbClr val="FF0000"/>
                </a:solidFill>
              </a:rPr>
              <a:t>code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here</a:t>
            </a:r>
            <a:r>
              <a:rPr lang="de-DE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8" name="Pfeil nach rechts 7"/>
          <p:cNvSpPr/>
          <p:nvPr/>
        </p:nvSpPr>
        <p:spPr>
          <a:xfrm>
            <a:off x="3752491" y="2475780"/>
            <a:ext cx="2510287" cy="465828"/>
          </a:xfrm>
          <a:prstGeom prst="rightArrow">
            <a:avLst>
              <a:gd name="adj1" fmla="val 30000"/>
              <a:gd name="adj2" fmla="val 1362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77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Breitbild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Rules for on-site events in the 21/22 WS</vt:lpstr>
      <vt:lpstr>Contact data collection pursuant to CoronaVO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Dilly, Melanie</dc:creator>
  <cp:lastModifiedBy>Dilly, Melanie</cp:lastModifiedBy>
  <cp:revision>10</cp:revision>
  <dcterms:created xsi:type="dcterms:W3CDTF">2021-10-02T18:51:11Z</dcterms:created>
  <dcterms:modified xsi:type="dcterms:W3CDTF">2021-10-16T10:28:07Z</dcterms:modified>
</cp:coreProperties>
</file>